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4563"/>
    <a:srgbClr val="65ADD2"/>
    <a:srgbClr val="F2F3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43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6A44-D70F-41FA-B40C-7A367FA66BBC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930A-EC8C-4552-A5CB-4F707AFD2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53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6A44-D70F-41FA-B40C-7A367FA66BBC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930A-EC8C-4552-A5CB-4F707AFD2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389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6A44-D70F-41FA-B40C-7A367FA66BBC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930A-EC8C-4552-A5CB-4F707AFD2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94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6A44-D70F-41FA-B40C-7A367FA66BBC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930A-EC8C-4552-A5CB-4F707AFD2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56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6A44-D70F-41FA-B40C-7A367FA66BBC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930A-EC8C-4552-A5CB-4F707AFD2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894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6A44-D70F-41FA-B40C-7A367FA66BBC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930A-EC8C-4552-A5CB-4F707AFD2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029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6A44-D70F-41FA-B40C-7A367FA66BBC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930A-EC8C-4552-A5CB-4F707AFD2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249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6A44-D70F-41FA-B40C-7A367FA66BBC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930A-EC8C-4552-A5CB-4F707AFD2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187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6A44-D70F-41FA-B40C-7A367FA66BBC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930A-EC8C-4552-A5CB-4F707AFD2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185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6A44-D70F-41FA-B40C-7A367FA66BBC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930A-EC8C-4552-A5CB-4F707AFD2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529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6A44-D70F-41FA-B40C-7A367FA66BBC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930A-EC8C-4552-A5CB-4F707AFD2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015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A6A44-D70F-41FA-B40C-7A367FA66BBC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3930A-EC8C-4552-A5CB-4F707AFD2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5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3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200" b="1" dirty="0">
              <a:solidFill>
                <a:schemeClr val="tx1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3775" y="547947"/>
            <a:ext cx="4504451" cy="2206827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767" y="748759"/>
            <a:ext cx="965571" cy="1195754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663" y="573897"/>
            <a:ext cx="1544582" cy="1545478"/>
          </a:xfrm>
          <a:prstGeom prst="rect">
            <a:avLst/>
          </a:prstGeom>
        </p:spPr>
      </p:pic>
      <p:sp>
        <p:nvSpPr>
          <p:cNvPr id="10" name="Metin kutusu 9"/>
          <p:cNvSpPr txBox="1"/>
          <p:nvPr/>
        </p:nvSpPr>
        <p:spPr>
          <a:xfrm>
            <a:off x="4124017" y="3285264"/>
            <a:ext cx="39439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4000" b="1" dirty="0">
                <a:solidFill>
                  <a:srgbClr val="65ADD2"/>
                </a:solidFill>
              </a:rPr>
              <a:t>KONUŞMACI İSMİ</a:t>
            </a:r>
            <a:endParaRPr lang="en-GB" sz="4000" b="1" dirty="0">
              <a:solidFill>
                <a:srgbClr val="65ADD2"/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74D6EC5F-329A-EA16-8CBD-A85BB02AB54A}"/>
              </a:ext>
            </a:extLst>
          </p:cNvPr>
          <p:cNvSpPr txBox="1"/>
          <p:nvPr/>
        </p:nvSpPr>
        <p:spPr>
          <a:xfrm>
            <a:off x="5264903" y="3993150"/>
            <a:ext cx="18226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2000" b="1" dirty="0">
                <a:solidFill>
                  <a:srgbClr val="65ADD2"/>
                </a:solidFill>
              </a:rPr>
              <a:t>KURUM BİLGİSİ</a:t>
            </a:r>
            <a:endParaRPr lang="en-GB" sz="2000" b="1" dirty="0">
              <a:solidFill>
                <a:srgbClr val="65ADD2"/>
              </a:solidFill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F2A376BF-C23C-AB82-C96A-B28EFEF64A49}"/>
              </a:ext>
            </a:extLst>
          </p:cNvPr>
          <p:cNvSpPr txBox="1"/>
          <p:nvPr/>
        </p:nvSpPr>
        <p:spPr>
          <a:xfrm>
            <a:off x="4204260" y="4828029"/>
            <a:ext cx="40739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1" dirty="0">
                <a:solidFill>
                  <a:srgbClr val="DF4563"/>
                </a:solidFill>
              </a:rPr>
              <a:t>SUNUM KONU BAŞLIĞI</a:t>
            </a:r>
            <a:endParaRPr lang="en-GB" sz="3200" b="1" dirty="0">
              <a:solidFill>
                <a:srgbClr val="DF45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941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3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200" b="1" dirty="0">
              <a:solidFill>
                <a:schemeClr val="tx1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54000" y="1414789"/>
            <a:ext cx="11684000" cy="5199371"/>
          </a:xfrm>
          <a:prstGeom prst="rect">
            <a:avLst/>
          </a:prstGeom>
          <a:solidFill>
            <a:schemeClr val="bg1"/>
          </a:solidFill>
          <a:ln w="38100">
            <a:solidFill>
              <a:srgbClr val="65AD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810" y="129683"/>
            <a:ext cx="2358381" cy="1155422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953" y="234415"/>
            <a:ext cx="763862" cy="94595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186" y="113527"/>
            <a:ext cx="1187046" cy="1187735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533400" y="1718578"/>
            <a:ext cx="11125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LOREM IPSUM LOREM IPSUM LOREM IPSUM LOREM IPSUM LOREM IPSUM LOREM IPSUM LOREM IPSUM LOREM IPSUM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tr-TR" dirty="0"/>
              <a:t>LOREM IPSUM</a:t>
            </a:r>
            <a:endParaRPr lang="en-GB" dirty="0"/>
          </a:p>
          <a:p>
            <a:r>
              <a:rPr lang="tr-TR" dirty="0"/>
              <a:t>LOREM IPSUM</a:t>
            </a:r>
            <a:endParaRPr lang="en-GB" dirty="0"/>
          </a:p>
          <a:p>
            <a:r>
              <a:rPr lang="tr-TR" dirty="0"/>
              <a:t>LOREM IPSUM</a:t>
            </a:r>
            <a:endParaRPr lang="en-GB" dirty="0"/>
          </a:p>
          <a:p>
            <a:r>
              <a:rPr lang="tr-TR" dirty="0"/>
              <a:t>LOREM IPSUM</a:t>
            </a:r>
            <a:endParaRPr lang="en-GB" dirty="0"/>
          </a:p>
          <a:p>
            <a:r>
              <a:rPr lang="tr-TR" dirty="0"/>
              <a:t>LOREM IPSUM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4659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3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200" b="1" dirty="0">
              <a:solidFill>
                <a:schemeClr val="tx1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8280" y="547947"/>
            <a:ext cx="6015440" cy="294709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276" y="1052763"/>
            <a:ext cx="1564498" cy="193746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0205" y="901281"/>
            <a:ext cx="2165783" cy="2167039"/>
          </a:xfrm>
          <a:prstGeom prst="rect">
            <a:avLst/>
          </a:prstGeom>
        </p:spPr>
      </p:pic>
      <p:sp>
        <p:nvSpPr>
          <p:cNvPr id="10" name="Metin kutusu 9"/>
          <p:cNvSpPr txBox="1"/>
          <p:nvPr/>
        </p:nvSpPr>
        <p:spPr>
          <a:xfrm>
            <a:off x="3093721" y="4299430"/>
            <a:ext cx="60045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000" b="1" dirty="0">
                <a:solidFill>
                  <a:srgbClr val="DF4563"/>
                </a:solidFill>
              </a:rPr>
              <a:t>TEŞEKKÜRLER</a:t>
            </a:r>
            <a:endParaRPr lang="en-GB" sz="8000" b="1" dirty="0">
              <a:solidFill>
                <a:srgbClr val="DF45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464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34</Words>
  <Application>Microsoft Macintosh PowerPoint</Application>
  <PresentationFormat>Geniş ekran</PresentationFormat>
  <Paragraphs>14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 NUR TORUN</dc:creator>
  <cp:lastModifiedBy>Yiğitcan Öztürk</cp:lastModifiedBy>
  <cp:revision>9</cp:revision>
  <dcterms:created xsi:type="dcterms:W3CDTF">2026-04-10T17:32:44Z</dcterms:created>
  <dcterms:modified xsi:type="dcterms:W3CDTF">2026-04-13T11:22:24Z</dcterms:modified>
</cp:coreProperties>
</file>